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  <p:sldMasterId id="2147483701" r:id="rId3"/>
  </p:sldMasterIdLst>
  <p:notesMasterIdLst>
    <p:notesMasterId r:id="rId15"/>
  </p:notesMasterIdLst>
  <p:sldIdLst>
    <p:sldId id="256" r:id="rId4"/>
    <p:sldId id="383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5" autoAdjust="0"/>
    <p:restoredTop sz="95517" autoAdjust="0"/>
  </p:normalViewPr>
  <p:slideViewPr>
    <p:cSldViewPr>
      <p:cViewPr varScale="1">
        <p:scale>
          <a:sx n="96" d="100"/>
          <a:sy n="96" d="100"/>
        </p:scale>
        <p:origin x="7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TCMID Generator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Report will separate with different block 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Report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7049F-D8CD-40EF-9325-F50AA7A3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36562"/>
            <a:ext cx="6011114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230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Replace Group13 with TCMID and then porting to </a:t>
            </a:r>
            <a:r>
              <a:rPr lang="en-US" altLang="zh-TW" dirty="0" err="1"/>
              <a:t>PETName</a:t>
            </a: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Limit File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D9EB3-B84F-407F-8B5E-6411FC8C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56"/>
            <a:ext cx="9144000" cy="16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326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</a:t>
            </a:r>
          </a:p>
          <a:p>
            <a:pPr lvl="1"/>
            <a:r>
              <a:rPr lang="en-US" altLang="zh-TW" dirty="0"/>
              <a:t>Based on limit sheet </a:t>
            </a:r>
            <a:r>
              <a:rPr lang="en-US" altLang="zh-TW" dirty="0" err="1"/>
              <a:t>testname</a:t>
            </a:r>
            <a:r>
              <a:rPr lang="en-US" altLang="zh-TW" dirty="0"/>
              <a:t> to generate TCMID.</a:t>
            </a:r>
          </a:p>
          <a:p>
            <a:pPr lvl="1"/>
            <a:r>
              <a:rPr lang="en-US" altLang="zh-TW" dirty="0"/>
              <a:t>Test type separate with four categories: Conti, IDS, Leakage, Others.</a:t>
            </a:r>
          </a:p>
          <a:p>
            <a:pPr lvl="1"/>
            <a:r>
              <a:rPr lang="en-US" altLang="zh-TW" dirty="0"/>
              <a:t>LDO test item has special rule in certain combine with </a:t>
            </a:r>
            <a:r>
              <a:rPr lang="en-US" altLang="zh-TW" dirty="0" err="1"/>
              <a:t>testname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Input: folder contains limit file (.txt) and designate TP version</a:t>
            </a:r>
            <a:br>
              <a:rPr lang="en-US" altLang="zh-TW" dirty="0"/>
            </a:br>
            <a:r>
              <a:rPr lang="en-US" altLang="zh-TW" dirty="0"/>
              <a:t>Output: tool generate new limit file (.xlsx &amp; .txt) and report (.xlsx)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TCMID Generator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D07F0-B51A-4B41-8ACF-E88D7E82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5029200" cy="32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 Columns needed</a:t>
            </a:r>
          </a:p>
          <a:p>
            <a:pPr lvl="1"/>
            <a:r>
              <a:rPr lang="en-US" altLang="zh-TW" dirty="0"/>
              <a:t>Sheet should contains 3 columns: </a:t>
            </a:r>
            <a:r>
              <a:rPr lang="en-US" altLang="zh-TW" dirty="0" err="1"/>
              <a:t>flowtable</a:t>
            </a:r>
            <a:r>
              <a:rPr lang="en-US" altLang="zh-TW" dirty="0"/>
              <a:t>, </a:t>
            </a:r>
            <a:r>
              <a:rPr lang="en-US" altLang="zh-TW" dirty="0" err="1"/>
              <a:t>testname</a:t>
            </a:r>
            <a:r>
              <a:rPr lang="en-US" altLang="zh-TW" dirty="0"/>
              <a:t>, </a:t>
            </a:r>
            <a:r>
              <a:rPr lang="en-US" altLang="zh-TW" dirty="0" err="1"/>
              <a:t>PETname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Limit Sheet</a:t>
            </a:r>
            <a:endParaRPr lang="zh-TW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B0A5E37-2314-447B-8CAB-3C588DFE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" y="2423995"/>
            <a:ext cx="8382000" cy="267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49696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 Columns needed</a:t>
            </a:r>
          </a:p>
          <a:p>
            <a:pPr lvl="1"/>
            <a:r>
              <a:rPr lang="en-US" altLang="zh-TW" dirty="0"/>
              <a:t>Sheet should contains 3 columns: </a:t>
            </a:r>
            <a:r>
              <a:rPr lang="en-US" altLang="zh-TW" dirty="0" err="1"/>
              <a:t>flowtable</a:t>
            </a:r>
            <a:r>
              <a:rPr lang="en-US" altLang="zh-TW" dirty="0"/>
              <a:t>, </a:t>
            </a:r>
            <a:r>
              <a:rPr lang="en-US" altLang="zh-TW" dirty="0" err="1"/>
              <a:t>testname</a:t>
            </a:r>
            <a:r>
              <a:rPr lang="en-US" altLang="zh-TW" dirty="0"/>
              <a:t>, </a:t>
            </a:r>
            <a:r>
              <a:rPr lang="en-US" altLang="zh-TW" dirty="0" err="1"/>
              <a:t>PETname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Limit Sheet – Conti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448C1-481E-4D2A-94CE-56B12D54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14" y="2502444"/>
            <a:ext cx="847097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06353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Tool will create Result folder under user selected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Path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30207-2FE9-48A5-9806-487B6882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26697"/>
            <a:ext cx="7710988" cy="43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709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Sort according to </a:t>
            </a:r>
            <a:r>
              <a:rPr lang="en-US" altLang="zh-TW" dirty="0" err="1"/>
              <a:t>flowtable</a:t>
            </a:r>
            <a:r>
              <a:rPr lang="en-US" altLang="zh-TW" dirty="0"/>
              <a:t> which based on _TRIM and _</a:t>
            </a:r>
            <a:r>
              <a:rPr lang="en-US" altLang="zh-TW" dirty="0" err="1"/>
              <a:t>PostBurn</a:t>
            </a:r>
            <a:r>
              <a:rPr lang="en-US" altLang="zh-TW" dirty="0"/>
              <a:t>,</a:t>
            </a:r>
            <a:br>
              <a:rPr lang="en-US" altLang="zh-TW" dirty="0"/>
            </a:br>
            <a:r>
              <a:rPr lang="en-US" altLang="zh-TW" dirty="0"/>
              <a:t>exclude _LV, _HV, _ULV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No sort for DC / IDS / Leakage limit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Gen TCMID (detail format in next page)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Replace group13 with TCMID and then porting to column </a:t>
            </a:r>
            <a:r>
              <a:rPr lang="en-US" altLang="zh-TW" dirty="0" err="1"/>
              <a:t>PETName</a:t>
            </a: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TCMID Generate Rule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2958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Based on column </a:t>
            </a:r>
            <a:r>
              <a:rPr lang="en-US" altLang="zh-TW" dirty="0" err="1"/>
              <a:t>testname</a:t>
            </a:r>
            <a:r>
              <a:rPr lang="en-US" altLang="zh-TW" dirty="0"/>
              <a:t> then split into different groups by char “_”</a:t>
            </a:r>
          </a:p>
          <a:p>
            <a:pPr marL="690562" lvl="1" indent="-457200">
              <a:buFont typeface="+mj-lt"/>
              <a:buAutoNum type="arabicPeriod"/>
            </a:pPr>
            <a:r>
              <a:rPr lang="en-US" altLang="zh-TW" dirty="0"/>
              <a:t>Group1: </a:t>
            </a:r>
            <a:r>
              <a:rPr lang="en-US" altLang="zh-TW" dirty="0" err="1"/>
              <a:t>BandGap</a:t>
            </a:r>
            <a:r>
              <a:rPr lang="en-US" altLang="zh-TW" dirty="0"/>
              <a:t> =&gt; TCMID: BANDGAP</a:t>
            </a:r>
            <a:br>
              <a:rPr lang="en-US" altLang="zh-TW" dirty="0"/>
            </a:br>
            <a:r>
              <a:rPr lang="en-US" altLang="zh-TW" dirty="0"/>
              <a:t>Group1: </a:t>
            </a:r>
            <a:r>
              <a:rPr lang="en-US" altLang="zh-TW" dirty="0">
                <a:solidFill>
                  <a:srgbClr val="FF0000"/>
                </a:solidFill>
              </a:rPr>
              <a:t>no digit </a:t>
            </a:r>
            <a:r>
              <a:rPr lang="en-US" altLang="zh-TW" dirty="0"/>
              <a:t>=&gt; TCMID: BANDGAP.</a:t>
            </a:r>
            <a:r>
              <a:rPr lang="en-US" altLang="zh-TW" dirty="0">
                <a:solidFill>
                  <a:srgbClr val="FF0000"/>
                </a:solidFill>
              </a:rPr>
              <a:t>00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Group8: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 =&gt; TCMID: BANDGAP.00.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>
                <a:solidFill>
                  <a:srgbClr val="00B050"/>
                </a:solidFill>
              </a:rPr>
              <a:t>0001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B050"/>
                </a:solidFill>
              </a:rPr>
              <a:t>digit</a:t>
            </a:r>
            <a:r>
              <a:rPr lang="en-US" altLang="zh-TW" dirty="0"/>
              <a:t> starts from 0001)</a:t>
            </a:r>
          </a:p>
          <a:p>
            <a:pPr marL="690562" lvl="1" indent="-457200">
              <a:buFont typeface="+mj-lt"/>
              <a:buAutoNum type="arabicPeriod"/>
            </a:pPr>
            <a:endParaRPr lang="en-US" altLang="zh-TW" dirty="0"/>
          </a:p>
          <a:p>
            <a:pPr marL="690562" lvl="1" indent="-457200">
              <a:buFont typeface="+mj-lt"/>
              <a:buAutoNum type="arabicPeriod"/>
            </a:pPr>
            <a:endParaRPr lang="en-US" altLang="zh-TW" dirty="0"/>
          </a:p>
          <a:p>
            <a:pPr marL="690562" lvl="1" indent="-457200">
              <a:buFont typeface="+mj-lt"/>
              <a:buAutoNum type="arabicPeriod"/>
            </a:pPr>
            <a:r>
              <a:rPr lang="en-US" altLang="zh-TW" dirty="0"/>
              <a:t>Group1: Buck4 =&gt; TCMID: BUCK</a:t>
            </a:r>
            <a:br>
              <a:rPr lang="en-US" altLang="zh-TW" dirty="0"/>
            </a:br>
            <a:r>
              <a:rPr lang="en-US" altLang="zh-TW" dirty="0"/>
              <a:t>Group1: digit </a:t>
            </a:r>
            <a:r>
              <a:rPr lang="en-US" altLang="zh-TW" dirty="0">
                <a:solidFill>
                  <a:srgbClr val="FF0000"/>
                </a:solidFill>
              </a:rPr>
              <a:t>4</a:t>
            </a:r>
            <a:r>
              <a:rPr lang="en-US" altLang="zh-TW" dirty="0"/>
              <a:t> =&gt; TCMID: BUCK.</a:t>
            </a:r>
            <a:r>
              <a:rPr lang="en-US" altLang="zh-TW" dirty="0">
                <a:solidFill>
                  <a:srgbClr val="FF0000"/>
                </a:solidFill>
              </a:rPr>
              <a:t>04</a:t>
            </a:r>
            <a:br>
              <a:rPr lang="en-US" altLang="zh-TW" dirty="0"/>
            </a:br>
            <a:r>
              <a:rPr lang="en-US" altLang="zh-TW" dirty="0"/>
              <a:t>Group8: </a:t>
            </a:r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 =&gt; TCMID: BUCK.04.</a:t>
            </a:r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0002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TCMID Format (1/2)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1B240-9033-4B37-8DB2-3B88EAD3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90800"/>
            <a:ext cx="6697010" cy="40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BC5B1-5DC3-465E-AE73-4E2FF255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33424"/>
            <a:ext cx="602064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08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Based on column </a:t>
            </a:r>
            <a:r>
              <a:rPr lang="en-US" altLang="zh-TW" dirty="0" err="1"/>
              <a:t>testname</a:t>
            </a:r>
            <a:r>
              <a:rPr lang="en-US" altLang="zh-TW" dirty="0"/>
              <a:t> then split into different groups by char “_”</a:t>
            </a:r>
          </a:p>
          <a:p>
            <a:pPr marL="690562" lvl="1" indent="-457200">
              <a:buFont typeface="+mj-lt"/>
              <a:buAutoNum type="arabicPeriod" startAt="3"/>
            </a:pPr>
            <a:r>
              <a:rPr lang="en-US" altLang="zh-TW" dirty="0"/>
              <a:t>Group1: Buck =&gt; TCMID: BUCK</a:t>
            </a:r>
            <a:br>
              <a:rPr lang="en-US" altLang="zh-TW" dirty="0"/>
            </a:br>
            <a:r>
              <a:rPr lang="en-US" altLang="zh-TW" dirty="0"/>
              <a:t>Group1: </a:t>
            </a:r>
            <a:r>
              <a:rPr lang="en-US" altLang="zh-TW" dirty="0">
                <a:solidFill>
                  <a:srgbClr val="FF0000"/>
                </a:solidFill>
              </a:rPr>
              <a:t>digit 4 </a:t>
            </a:r>
            <a:r>
              <a:rPr lang="en-US" altLang="zh-TW" dirty="0"/>
              <a:t>=&gt; TCMID: BUCK.</a:t>
            </a:r>
            <a:r>
              <a:rPr lang="en-US" altLang="zh-TW" dirty="0">
                <a:solidFill>
                  <a:srgbClr val="FF0000"/>
                </a:solidFill>
              </a:rPr>
              <a:t>04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/>
              <a:t>Group8: 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en-US" altLang="zh-TW" dirty="0"/>
              <a:t> &amp; Group7: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 =&gt; TCMID: BUCK.04.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0005</a:t>
            </a:r>
            <a:br>
              <a:rPr lang="en-US" altLang="zh-TW" dirty="0"/>
            </a:br>
            <a:endParaRPr lang="en-US" altLang="zh-TW" dirty="0"/>
          </a:p>
          <a:p>
            <a:pPr marL="690562" lvl="1" indent="-457200">
              <a:buFont typeface="+mj-lt"/>
              <a:buAutoNum type="arabicPeriod" startAt="3"/>
            </a:pP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TCMID Format (2/2)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8814-299E-418E-A4F5-DA8DAF6C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5" y="2590800"/>
            <a:ext cx="603016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177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Format rule list as below: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marL="690562" lvl="1" indent="-457200">
              <a:buFont typeface="+mj-lt"/>
              <a:buAutoNum type="arabicPeriod" startAt="3"/>
            </a:pP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TCMID Format Summary</a:t>
            </a:r>
            <a:endParaRPr lang="zh-TW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1AECFD-6C6A-43EC-8AB2-D7275C0D9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44964"/>
              </p:ext>
            </p:extLst>
          </p:nvPr>
        </p:nvGraphicFramePr>
        <p:xfrm>
          <a:off x="533400" y="1676400"/>
          <a:ext cx="5029200" cy="205739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51095">
                  <a:extLst>
                    <a:ext uri="{9D8B030D-6E8A-4147-A177-3AD203B41FA5}">
                      <a16:colId xmlns:a16="http://schemas.microsoft.com/office/drawing/2014/main" val="1226885171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455768718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1857183995"/>
                    </a:ext>
                  </a:extLst>
                </a:gridCol>
              </a:tblGrid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Group8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Group7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TCMID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0954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34093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93905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35621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SWP5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13860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FINALTRIMGNG or POSTBURNGNG</a:t>
                      </a:r>
                      <a:endParaRPr lang="en-US" sz="1200" strike="sngStrike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69596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Other 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Empty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424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0509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1_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35832</TotalTime>
  <Words>370</Words>
  <Application>Microsoft Office PowerPoint</Application>
  <PresentationFormat>On-screen Show (4:3)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.AppleSystemUIFont</vt:lpstr>
      <vt:lpstr>Arial</vt:lpstr>
      <vt:lpstr>Calibri</vt:lpstr>
      <vt:lpstr>Teradyne-ppt-template-wide_final</vt:lpstr>
      <vt:lpstr>Teradyne-ppt-template-standard_final-PG#</vt:lpstr>
      <vt:lpstr>1_Teradyne-ppt-template-standard_final-PG#</vt:lpstr>
      <vt:lpstr>TCMID Generator User Manual</vt:lpstr>
      <vt:lpstr>TCMID Generator</vt:lpstr>
      <vt:lpstr>Input Limit Sheet</vt:lpstr>
      <vt:lpstr>Input Limit Sheet – Conti</vt:lpstr>
      <vt:lpstr>Output Path</vt:lpstr>
      <vt:lpstr>TCMID Generate Rule</vt:lpstr>
      <vt:lpstr>TCMID Format (1/2)</vt:lpstr>
      <vt:lpstr>TCMID Format (2/2)</vt:lpstr>
      <vt:lpstr>TCMID Format Summary</vt:lpstr>
      <vt:lpstr>Output Report</vt:lpstr>
      <vt:lpstr>Output Limit File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Hank Kuo</cp:lastModifiedBy>
  <cp:revision>582</cp:revision>
  <dcterms:created xsi:type="dcterms:W3CDTF">2018-06-06T09:39:52Z</dcterms:created>
  <dcterms:modified xsi:type="dcterms:W3CDTF">2020-11-11T07:30:28Z</dcterms:modified>
</cp:coreProperties>
</file>